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18"/>
  </p:notesMasterIdLst>
  <p:sldIdLst>
    <p:sldId id="500" r:id="rId11"/>
    <p:sldId id="509" r:id="rId12"/>
    <p:sldId id="504" r:id="rId13"/>
    <p:sldId id="505" r:id="rId14"/>
    <p:sldId id="506" r:id="rId15"/>
    <p:sldId id="507" r:id="rId16"/>
    <p:sldId id="508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D46"/>
    <a:srgbClr val="F07474"/>
    <a:srgbClr val="F79E5A"/>
    <a:srgbClr val="4DCEB8"/>
    <a:srgbClr val="B95F95"/>
    <a:srgbClr val="965C43"/>
    <a:srgbClr val="3B68A1"/>
    <a:srgbClr val="00B0F0"/>
    <a:srgbClr val="673977"/>
    <a:srgbClr val="FFB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56" y="84"/>
      </p:cViewPr>
      <p:guideLst>
        <p:guide orient="horz" pos="213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29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47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WWW.DESIGNERSPARADISE.COM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iHei Pro" panose="020B0500000000000000" pitchFamily="34" charset="-122"/>
                <a:ea typeface="LiHei Pro" panose="020B0500000000000000" pitchFamily="34" charset="-122"/>
                <a:cs typeface="+mn-cs"/>
              </a:rPr>
              <a:t>xiaoer.yanj.cn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LiHei Pro" panose="020B0500000000000000" pitchFamily="34" charset="-122"/>
              <a:ea typeface="LiHei Pro" panose="020B0500000000000000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7" y="479822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0" y="195105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0" y="175628"/>
            <a:ext cx="838200" cy="743862"/>
            <a:chOff x="39833" y="101457"/>
            <a:chExt cx="838200" cy="74386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2" y="206333"/>
            <a:ext cx="3050788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7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WWW.DESIGNERSPARADISE.COM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iHei Pro" panose="020B0500000000000000" pitchFamily="34" charset="-122"/>
                <a:ea typeface="LiHei Pro" panose="020B0500000000000000" pitchFamily="34" charset="-122"/>
                <a:cs typeface="+mn-cs"/>
              </a:rPr>
              <a:t>xiaoer.yanj.cn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LiHei Pro" panose="020B0500000000000000" pitchFamily="34" charset="-122"/>
              <a:ea typeface="LiHei Pro" panose="020B0500000000000000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7" y="479822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0" y="195105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0" y="175628"/>
            <a:ext cx="838200" cy="743862"/>
            <a:chOff x="39833" y="101457"/>
            <a:chExt cx="838200" cy="74386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2" y="206333"/>
            <a:ext cx="3050788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7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WWW.DESIGNERSPARADISE.COM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iHei Pro" panose="020B0500000000000000" pitchFamily="34" charset="-122"/>
                <a:ea typeface="LiHei Pro" panose="020B0500000000000000" pitchFamily="34" charset="-122"/>
                <a:cs typeface="+mn-cs"/>
              </a:rPr>
              <a:t>xiaoer.yanj.cn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LiHei Pro" panose="020B0500000000000000" pitchFamily="34" charset="-122"/>
              <a:ea typeface="LiHei Pro" panose="020B0500000000000000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7" y="479822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0" y="195105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0" y="175628"/>
            <a:ext cx="838200" cy="743862"/>
            <a:chOff x="39833" y="101457"/>
            <a:chExt cx="838200" cy="74386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2" y="206333"/>
            <a:ext cx="3050788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7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WWW.DESIGNERSPARADISE.COM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iHei Pro" panose="020B0500000000000000" pitchFamily="34" charset="-122"/>
                <a:ea typeface="LiHei Pro" panose="020B0500000000000000" pitchFamily="34" charset="-122"/>
                <a:cs typeface="+mn-cs"/>
              </a:rPr>
              <a:t>xiaoer.yanj.cn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LiHei Pro" panose="020B0500000000000000" pitchFamily="34" charset="-122"/>
              <a:ea typeface="LiHei Pro" panose="020B0500000000000000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7" y="479822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0" y="195105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0" y="175628"/>
            <a:ext cx="838200" cy="743862"/>
            <a:chOff x="39833" y="101457"/>
            <a:chExt cx="838200" cy="74386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2" y="206333"/>
            <a:ext cx="3050788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7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WWW.DESIGNERSPARADISE.COM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iHei Pro" panose="020B0500000000000000" pitchFamily="34" charset="-122"/>
                <a:ea typeface="LiHei Pro" panose="020B0500000000000000" pitchFamily="34" charset="-122"/>
                <a:cs typeface="+mn-cs"/>
              </a:rPr>
              <a:t>xiaoer.yanj.cn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LiHei Pro" panose="020B0500000000000000" pitchFamily="34" charset="-122"/>
              <a:ea typeface="LiHei Pro" panose="020B0500000000000000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7" y="479822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0" y="195105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0" y="175628"/>
            <a:ext cx="838200" cy="743862"/>
            <a:chOff x="39833" y="101457"/>
            <a:chExt cx="838200" cy="74386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2" y="206333"/>
            <a:ext cx="3050788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7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WWW.DESIGNERSPARADISE.COM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iHei Pro" panose="020B0500000000000000" pitchFamily="34" charset="-122"/>
                <a:ea typeface="LiHei Pro" panose="020B0500000000000000" pitchFamily="34" charset="-122"/>
                <a:cs typeface="+mn-cs"/>
              </a:rPr>
              <a:t>xiaoer.yanj.cn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LiHei Pro" panose="020B0500000000000000" pitchFamily="34" charset="-122"/>
              <a:ea typeface="LiHei Pro" panose="020B0500000000000000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7" y="479822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0" y="195105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0" y="175628"/>
            <a:ext cx="838200" cy="743862"/>
            <a:chOff x="39833" y="101457"/>
            <a:chExt cx="838200" cy="74386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2" y="206333"/>
            <a:ext cx="3050788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7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WWW.DESIGNERSPARADISE.COM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iHei Pro" panose="020B0500000000000000" pitchFamily="34" charset="-122"/>
                <a:ea typeface="LiHei Pro" panose="020B0500000000000000" pitchFamily="34" charset="-122"/>
                <a:cs typeface="+mn-cs"/>
              </a:rPr>
              <a:t>xiaoer.yanj.cn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LiHei Pro" panose="020B0500000000000000" pitchFamily="34" charset="-122"/>
              <a:ea typeface="LiHei Pro" panose="020B0500000000000000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7" y="479822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0" y="195105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0" y="175628"/>
            <a:ext cx="838200" cy="743862"/>
            <a:chOff x="39833" y="101457"/>
            <a:chExt cx="838200" cy="74386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2" y="206333"/>
            <a:ext cx="3050788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7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WWW.DESIGNERSPARADISE.COM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0435F3-CE51-FE47-901D-12AFFB0ECEA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iHei Pro" panose="020B0500000000000000" pitchFamily="34" charset="-122"/>
                <a:ea typeface="LiHei Pro" panose="020B0500000000000000" pitchFamily="34" charset="-122"/>
                <a:cs typeface="+mn-cs"/>
              </a:rPr>
              <a:t>xiaoer.yanj.cn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LiHei Pro" panose="020B0500000000000000" pitchFamily="34" charset="-122"/>
              <a:ea typeface="LiHei Pro" panose="020B0500000000000000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7" y="479822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0" y="195105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0" y="175628"/>
            <a:ext cx="838200" cy="743862"/>
            <a:chOff x="39833" y="101457"/>
            <a:chExt cx="838200" cy="74386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2" y="206333"/>
            <a:ext cx="3050788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7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6E9206-D2D6-4057-92D4-39C87A03E66D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52E9E1-D97D-4C90-BB96-FA1ED58B786F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4779EE-1E16-4CC5-A459-C716090F6017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311C9F-D64E-4824-A709-CF61DE4E0BDD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4318BD-B3C6-4D4B-B871-C29490A2E55A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4CAFC4-799C-4CDE-B92B-8C262F06CF3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3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6" y="6451898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729073-8FFE-4F18-B513-07581FC6638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6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C7FCF6-76BD-4495-B08F-4C059D2BA31F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57577C-F53D-4BB9-9408-EB84DEB3CD80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D58058-BD14-4845-947D-4A9B79A00D09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ECB469-C949-4E3F-B0CB-0C15DA7B7F92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5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6809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3253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WWW.DESIGNERSPARADISE.COM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3801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6"/>
            <a:ext cx="480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8565" rtl="0" eaLnBrk="1" latinLnBrk="0" hangingPunct="1">
        <a:spcBef>
          <a:spcPct val="0"/>
        </a:spcBef>
        <a:buNone/>
        <a:defRPr sz="4535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865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5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6809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3253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WWW.DESIGNERSPARADISE.COM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3801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6"/>
            <a:ext cx="480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8565" rtl="0" eaLnBrk="1" latinLnBrk="0" hangingPunct="1">
        <a:spcBef>
          <a:spcPct val="0"/>
        </a:spcBef>
        <a:buNone/>
        <a:defRPr sz="4535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865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5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6809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3253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WWW.DESIGNERSPARADISE.COM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3801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6"/>
            <a:ext cx="480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8565" rtl="0" eaLnBrk="1" latinLnBrk="0" hangingPunct="1">
        <a:spcBef>
          <a:spcPct val="0"/>
        </a:spcBef>
        <a:buNone/>
        <a:defRPr sz="4535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865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5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6809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3253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WWW.DESIGNERSPARADISE.COM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3801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6"/>
            <a:ext cx="480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8565" rtl="0" eaLnBrk="1" latinLnBrk="0" hangingPunct="1">
        <a:spcBef>
          <a:spcPct val="0"/>
        </a:spcBef>
        <a:buNone/>
        <a:defRPr sz="4535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865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5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6809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3253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WWW.DESIGNERSPARADISE.COM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3801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6"/>
            <a:ext cx="480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8565" rtl="0" eaLnBrk="1" latinLnBrk="0" hangingPunct="1">
        <a:spcBef>
          <a:spcPct val="0"/>
        </a:spcBef>
        <a:buNone/>
        <a:defRPr sz="4535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865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5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6809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3253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WWW.DESIGNERSPARADISE.COM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3801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6"/>
            <a:ext cx="480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8565" rtl="0" eaLnBrk="1" latinLnBrk="0" hangingPunct="1">
        <a:spcBef>
          <a:spcPct val="0"/>
        </a:spcBef>
        <a:buNone/>
        <a:defRPr sz="4535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865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5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6809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3253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WWW.DESIGNERSPARADISE.COM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3801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6"/>
            <a:ext cx="480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8565" rtl="0" eaLnBrk="1" latinLnBrk="0" hangingPunct="1">
        <a:spcBef>
          <a:spcPct val="0"/>
        </a:spcBef>
        <a:buNone/>
        <a:defRPr sz="4535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865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5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6809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20504-D840-6A40-90BC-6F3747762FA2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2/22/2019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3253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WWW.DESIGNERSPARADISE.COM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3801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6"/>
            <a:ext cx="480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</a:r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8565" rtl="0" eaLnBrk="1" latinLnBrk="0" hangingPunct="1">
        <a:spcBef>
          <a:spcPct val="0"/>
        </a:spcBef>
        <a:buNone/>
        <a:defRPr sz="4535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865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t="15279"/>
          <a:stretch/>
        </p:blipFill>
        <p:spPr>
          <a:xfrm rot="16200000">
            <a:off x="5085663" y="-2975089"/>
            <a:ext cx="2020675" cy="1219200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sp>
        <p:nvSpPr>
          <p:cNvPr id="11" name="椭圆 10"/>
          <p:cNvSpPr/>
          <p:nvPr/>
        </p:nvSpPr>
        <p:spPr>
          <a:xfrm>
            <a:off x="1708324" y="2029983"/>
            <a:ext cx="2133431" cy="2134318"/>
          </a:xfrm>
          <a:prstGeom prst="ellipse">
            <a:avLst/>
          </a:prstGeom>
          <a:gradFill>
            <a:gsLst>
              <a:gs pos="34000">
                <a:schemeClr val="bg1"/>
              </a:gs>
              <a:gs pos="96000">
                <a:srgbClr val="DBDBDD"/>
              </a:gs>
            </a:gsLst>
            <a:path path="circle">
              <a:fillToRect l="100000" t="100000"/>
            </a:path>
          </a:gradFill>
          <a:ln w="19050">
            <a:solidFill>
              <a:schemeClr val="bg1"/>
            </a:solidFill>
          </a:ln>
          <a:effectLst>
            <a:outerShdw blurRad="254000" dist="88900" dir="7200000" sx="92000" sy="92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328219" y="2613084"/>
            <a:ext cx="7063222" cy="101565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60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Openday</a:t>
            </a: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活动流程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4561" y="2543014"/>
            <a:ext cx="820952" cy="110825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logo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1545" y="-307975"/>
            <a:ext cx="1821815" cy="182181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971847" y="2331019"/>
            <a:ext cx="1599999" cy="1587015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55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89793" y="462708"/>
            <a:ext cx="5089793" cy="198304"/>
          </a:xfrm>
          <a:prstGeom prst="rect">
            <a:avLst/>
          </a:prstGeom>
          <a:solidFill>
            <a:srgbClr val="F27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462708"/>
            <a:ext cx="5089793" cy="198304"/>
          </a:xfrm>
          <a:prstGeom prst="rect">
            <a:avLst/>
          </a:prstGeom>
          <a:solidFill>
            <a:srgbClr val="F0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95445" y="142664"/>
            <a:ext cx="4635022" cy="808757"/>
            <a:chOff x="903371" y="249943"/>
            <a:chExt cx="2831223" cy="679699"/>
          </a:xfrm>
        </p:grpSpPr>
        <p:sp>
          <p:nvSpPr>
            <p:cNvPr id="3" name="任意多边形 2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" name="任意多边形 3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102207" y="462708"/>
            <a:ext cx="5089793" cy="198304"/>
          </a:xfrm>
          <a:prstGeom prst="rect">
            <a:avLst/>
          </a:prstGeom>
          <a:solidFill>
            <a:srgbClr val="F79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269150" y="283555"/>
            <a:ext cx="4105193" cy="556609"/>
          </a:xfrm>
          <a:prstGeom prst="rect">
            <a:avLst/>
          </a:prstGeom>
        </p:spPr>
        <p:txBody>
          <a:bodyPr lIns="91437" tIns="45718" rIns="91437" bIns="45718">
            <a:noAutofit/>
          </a:bodyPr>
          <a:lstStyle>
            <a:lvl1pPr algn="ctr" defTabSz="9137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rgbClr val="F07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活动地点</a:t>
            </a:r>
            <a:r>
              <a:rPr lang="en-US" altLang="zh-CN" sz="2800" b="1" dirty="0" smtClean="0">
                <a:solidFill>
                  <a:srgbClr val="F07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800" b="1" dirty="0" smtClean="0">
                <a:solidFill>
                  <a:srgbClr val="F07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sz="2800" b="1" dirty="0">
              <a:solidFill>
                <a:srgbClr val="F0747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61528" y="1414684"/>
            <a:ext cx="3966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自行前往深圳市</a:t>
            </a:r>
            <a:r>
              <a:rPr lang="zh-CN" altLang="en-US" dirty="0"/>
              <a:t>福田区香蜜湖路</a:t>
            </a:r>
            <a:r>
              <a:rPr lang="en-US" altLang="zh-CN" dirty="0"/>
              <a:t>4001</a:t>
            </a:r>
            <a:r>
              <a:rPr lang="zh-CN" altLang="en-US" dirty="0"/>
              <a:t>号（近侨香路，金地网球中心旁</a:t>
            </a:r>
            <a:r>
              <a:rPr lang="zh-CN" altLang="en-US" dirty="0" smtClean="0"/>
              <a:t>）弘金地体育公司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1" y="1414684"/>
            <a:ext cx="8026247" cy="535083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161528" y="2338014"/>
            <a:ext cx="202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18</a:t>
            </a:r>
            <a:r>
              <a:rPr lang="zh-CN" altLang="en-US" dirty="0" smtClean="0"/>
              <a:t>号上午</a:t>
            </a:r>
            <a:r>
              <a:rPr lang="en-US" altLang="zh-CN" dirty="0" smtClean="0"/>
              <a:t>9</a:t>
            </a:r>
            <a:r>
              <a:rPr lang="zh-CN" altLang="en-US" dirty="0" smtClean="0"/>
              <a:t>时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161528" y="2907020"/>
            <a:ext cx="2842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目标学生：今年或明年毕业的学生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8161528" y="3759430"/>
            <a:ext cx="2247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可报销</a:t>
            </a:r>
            <a:r>
              <a:rPr lang="en-US" altLang="zh-CN" dirty="0" smtClean="0"/>
              <a:t>100</a:t>
            </a:r>
            <a:r>
              <a:rPr lang="zh-CN" altLang="en-US" dirty="0" smtClean="0"/>
              <a:t>元交通费：香港</a:t>
            </a:r>
            <a:r>
              <a:rPr lang="en-US" altLang="zh-CN" dirty="0" smtClean="0"/>
              <a:t>-</a:t>
            </a:r>
            <a:r>
              <a:rPr lang="zh-CN" altLang="en-US" dirty="0" smtClean="0"/>
              <a:t>深圳往返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879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89793" y="462708"/>
            <a:ext cx="5089793" cy="198304"/>
          </a:xfrm>
          <a:prstGeom prst="rect">
            <a:avLst/>
          </a:prstGeom>
          <a:solidFill>
            <a:srgbClr val="F27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462708"/>
            <a:ext cx="5089793" cy="198304"/>
          </a:xfrm>
          <a:prstGeom prst="rect">
            <a:avLst/>
          </a:prstGeom>
          <a:solidFill>
            <a:srgbClr val="F0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95445" y="142664"/>
            <a:ext cx="4635022" cy="808757"/>
            <a:chOff x="903371" y="249943"/>
            <a:chExt cx="2831223" cy="679699"/>
          </a:xfrm>
        </p:grpSpPr>
        <p:sp>
          <p:nvSpPr>
            <p:cNvPr id="3" name="任意多边形 2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" name="任意多边形 3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102207" y="462708"/>
            <a:ext cx="5089793" cy="198304"/>
          </a:xfrm>
          <a:prstGeom prst="rect">
            <a:avLst/>
          </a:prstGeom>
          <a:solidFill>
            <a:srgbClr val="F79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269150" y="283555"/>
            <a:ext cx="4105193" cy="556609"/>
          </a:xfrm>
          <a:prstGeom prst="rect">
            <a:avLst/>
          </a:prstGeom>
        </p:spPr>
        <p:txBody>
          <a:bodyPr lIns="91437" tIns="45718" rIns="91437" bIns="45718">
            <a:noAutofit/>
          </a:bodyPr>
          <a:lstStyle>
            <a:lvl1pPr algn="ctr" defTabSz="9137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rgbClr val="F07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Part1.</a:t>
            </a:r>
            <a:r>
              <a:rPr lang="zh-CN" altLang="en-US" sz="2800" b="1" dirty="0" smtClean="0">
                <a:solidFill>
                  <a:srgbClr val="F07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进口红土网球体验</a:t>
            </a:r>
            <a:endParaRPr lang="zh-CN" altLang="en-US" sz="2800" b="1" dirty="0">
              <a:solidFill>
                <a:srgbClr val="F0747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37224" y="4767925"/>
            <a:ext cx="39220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畅打最贵的进口红土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享受冠军般待遇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3" y="1271465"/>
            <a:ext cx="7916079" cy="527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2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89793" y="462708"/>
            <a:ext cx="5089793" cy="198304"/>
          </a:xfrm>
          <a:prstGeom prst="rect">
            <a:avLst/>
          </a:prstGeom>
          <a:solidFill>
            <a:srgbClr val="F27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462708"/>
            <a:ext cx="5089793" cy="198304"/>
          </a:xfrm>
          <a:prstGeom prst="rect">
            <a:avLst/>
          </a:prstGeom>
          <a:solidFill>
            <a:srgbClr val="F0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95445" y="142664"/>
            <a:ext cx="4635022" cy="808757"/>
            <a:chOff x="903371" y="249943"/>
            <a:chExt cx="2831223" cy="679699"/>
          </a:xfrm>
        </p:grpSpPr>
        <p:sp>
          <p:nvSpPr>
            <p:cNvPr id="3" name="任意多边形 2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" name="任意多边形 3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102207" y="462708"/>
            <a:ext cx="5089793" cy="198304"/>
          </a:xfrm>
          <a:prstGeom prst="rect">
            <a:avLst/>
          </a:prstGeom>
          <a:solidFill>
            <a:srgbClr val="F79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269150" y="283555"/>
            <a:ext cx="4105193" cy="556609"/>
          </a:xfrm>
          <a:prstGeom prst="rect">
            <a:avLst/>
          </a:prstGeom>
        </p:spPr>
        <p:txBody>
          <a:bodyPr lIns="91437" tIns="45718" rIns="91437" bIns="45718">
            <a:noAutofit/>
          </a:bodyPr>
          <a:lstStyle>
            <a:lvl1pPr algn="ctr" defTabSz="9137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rgbClr val="F07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Part2.</a:t>
            </a:r>
            <a:r>
              <a:rPr lang="zh-CN" altLang="en-US" sz="2800" b="1" dirty="0">
                <a:solidFill>
                  <a:srgbClr val="F07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智能球场设备体验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637224" y="4767925"/>
            <a:ext cx="39220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智能球场设备体验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打网球也很高科技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7" y="1773027"/>
            <a:ext cx="7943161" cy="4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0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89793" y="462708"/>
            <a:ext cx="5089793" cy="198304"/>
          </a:xfrm>
          <a:prstGeom prst="rect">
            <a:avLst/>
          </a:prstGeom>
          <a:solidFill>
            <a:srgbClr val="F27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462708"/>
            <a:ext cx="5089793" cy="198304"/>
          </a:xfrm>
          <a:prstGeom prst="rect">
            <a:avLst/>
          </a:prstGeom>
          <a:solidFill>
            <a:srgbClr val="F0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95445" y="142664"/>
            <a:ext cx="4635022" cy="808757"/>
            <a:chOff x="903371" y="249943"/>
            <a:chExt cx="2831223" cy="679699"/>
          </a:xfrm>
        </p:grpSpPr>
        <p:sp>
          <p:nvSpPr>
            <p:cNvPr id="3" name="任意多边形 2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" name="任意多边形 3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102207" y="462708"/>
            <a:ext cx="5089793" cy="198304"/>
          </a:xfrm>
          <a:prstGeom prst="rect">
            <a:avLst/>
          </a:prstGeom>
          <a:solidFill>
            <a:srgbClr val="F79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269150" y="283555"/>
            <a:ext cx="4105193" cy="556609"/>
          </a:xfrm>
          <a:prstGeom prst="rect">
            <a:avLst/>
          </a:prstGeom>
        </p:spPr>
        <p:txBody>
          <a:bodyPr lIns="91437" tIns="45718" rIns="91437" bIns="45718">
            <a:noAutofit/>
          </a:bodyPr>
          <a:lstStyle>
            <a:lvl1pPr algn="ctr" defTabSz="9137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rgbClr val="F07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Part3.</a:t>
            </a:r>
            <a:r>
              <a:rPr lang="zh-CN" altLang="en-US" sz="2800" b="1" dirty="0">
                <a:solidFill>
                  <a:srgbClr val="F07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</a:t>
            </a:r>
            <a:r>
              <a:rPr lang="zh-CN" altLang="en-US" sz="2800" b="1" dirty="0" smtClean="0">
                <a:solidFill>
                  <a:srgbClr val="F07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气总部</a:t>
            </a:r>
            <a:endParaRPr lang="zh-CN" altLang="en-US" sz="2800" b="1" dirty="0">
              <a:solidFill>
                <a:srgbClr val="F0747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37224" y="4767925"/>
            <a:ext cx="3922005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弘金地总部参观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06" y="1271465"/>
            <a:ext cx="8026247" cy="535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4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89793" y="462708"/>
            <a:ext cx="5089793" cy="198304"/>
          </a:xfrm>
          <a:prstGeom prst="rect">
            <a:avLst/>
          </a:prstGeom>
          <a:solidFill>
            <a:srgbClr val="F27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462708"/>
            <a:ext cx="5089793" cy="198304"/>
          </a:xfrm>
          <a:prstGeom prst="rect">
            <a:avLst/>
          </a:prstGeom>
          <a:solidFill>
            <a:srgbClr val="F0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95445" y="142664"/>
            <a:ext cx="4635022" cy="808757"/>
            <a:chOff x="903371" y="249943"/>
            <a:chExt cx="2831223" cy="679699"/>
          </a:xfrm>
        </p:grpSpPr>
        <p:sp>
          <p:nvSpPr>
            <p:cNvPr id="3" name="任意多边形 2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" name="任意多边形 3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102207" y="462708"/>
            <a:ext cx="5089793" cy="198304"/>
          </a:xfrm>
          <a:prstGeom prst="rect">
            <a:avLst/>
          </a:prstGeom>
          <a:solidFill>
            <a:srgbClr val="F79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269150" y="283555"/>
            <a:ext cx="4105193" cy="556609"/>
          </a:xfrm>
          <a:prstGeom prst="rect">
            <a:avLst/>
          </a:prstGeom>
        </p:spPr>
        <p:txBody>
          <a:bodyPr lIns="91437" tIns="45718" rIns="91437" bIns="45718">
            <a:noAutofit/>
          </a:bodyPr>
          <a:lstStyle>
            <a:lvl1pPr algn="ctr" defTabSz="9137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rgbClr val="F07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Part4.</a:t>
            </a:r>
            <a:r>
              <a:rPr lang="zh-CN" altLang="en-US" sz="2800" b="1" dirty="0">
                <a:solidFill>
                  <a:srgbClr val="F07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深圳湾骑行游览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637224" y="4767925"/>
            <a:ext cx="39220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想和你吹吹海风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散散步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s://timgsa.baidu.com/timg?image&amp;quality=80&amp;size=b9999_10000&amp;sec=1535109328693&amp;di=06072f1fb6be363e5dfba207589c6cfc&amp;imgtype=0&amp;src=http%3A%2F%2Fimgsrc.baidu.com%2Fimage%2Fc0%253Dshijue1%252C0%252C0%252C294%252C40%2Fsign%3D3e0d442351b5c9ea76fe0ba0bd50dc75%2F14ce36d3d539b60030657d9fe350352ac65cb76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3"/>
          <a:stretch/>
        </p:blipFill>
        <p:spPr bwMode="auto">
          <a:xfrm>
            <a:off x="440674" y="1466853"/>
            <a:ext cx="7936335" cy="498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33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89793" y="462708"/>
            <a:ext cx="5089793" cy="198304"/>
          </a:xfrm>
          <a:prstGeom prst="rect">
            <a:avLst/>
          </a:prstGeom>
          <a:solidFill>
            <a:srgbClr val="F27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462708"/>
            <a:ext cx="5089793" cy="198304"/>
          </a:xfrm>
          <a:prstGeom prst="rect">
            <a:avLst/>
          </a:prstGeom>
          <a:solidFill>
            <a:srgbClr val="F0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95445" y="142664"/>
            <a:ext cx="4635022" cy="808757"/>
            <a:chOff x="903371" y="249943"/>
            <a:chExt cx="2831223" cy="679699"/>
          </a:xfrm>
        </p:grpSpPr>
        <p:sp>
          <p:nvSpPr>
            <p:cNvPr id="3" name="任意多边形 2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" name="任意多边形 3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102207" y="462708"/>
            <a:ext cx="5089793" cy="198304"/>
          </a:xfrm>
          <a:prstGeom prst="rect">
            <a:avLst/>
          </a:prstGeom>
          <a:solidFill>
            <a:srgbClr val="F79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269150" y="283555"/>
            <a:ext cx="4105193" cy="556609"/>
          </a:xfrm>
          <a:prstGeom prst="rect">
            <a:avLst/>
          </a:prstGeom>
        </p:spPr>
        <p:txBody>
          <a:bodyPr lIns="91437" tIns="45718" rIns="91437" bIns="45718">
            <a:noAutofit/>
          </a:bodyPr>
          <a:lstStyle>
            <a:lvl1pPr algn="ctr" defTabSz="9137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rgbClr val="F07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Part5.</a:t>
            </a:r>
            <a:r>
              <a:rPr lang="zh-CN" altLang="en-US" sz="2800" b="1" dirty="0" smtClean="0">
                <a:solidFill>
                  <a:srgbClr val="F07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莲花山夜景</a:t>
            </a:r>
            <a:endParaRPr lang="zh-CN" altLang="en-US" sz="2800" b="1" dirty="0">
              <a:solidFill>
                <a:srgbClr val="F0747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71122" y="4789959"/>
            <a:ext cx="3922005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深圳的夜晚更迷人哦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</a:p>
        </p:txBody>
      </p:sp>
      <p:pic>
        <p:nvPicPr>
          <p:cNvPr id="2050" name="Picture 2" descr="https://timgsa.baidu.com/timg?image&amp;quality=80&amp;size=b9999_10000&amp;sec=1535109559916&amp;di=c752817d17f80e5dd072425f3714f31d&amp;imgtype=0&amp;src=http%3A%2F%2Fimgsrc.baidu.com%2Fimage%2Fc0%253Dpixel_huitu%252C0%252C0%252C294%252C40%2Fsign%3Da591b6c4c8fdfc03f175ebf8bd47e2f8%2Fc995d143ad4bd1131e9df70851afa40f4bfb05b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0"/>
          <a:stretch/>
        </p:blipFill>
        <p:spPr bwMode="auto">
          <a:xfrm>
            <a:off x="342863" y="1485260"/>
            <a:ext cx="8108136" cy="499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81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130</Words>
  <Application>Microsoft Office PowerPoint</Application>
  <PresentationFormat>宽屏</PresentationFormat>
  <Paragraphs>21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7</vt:i4>
      </vt:variant>
    </vt:vector>
  </HeadingPairs>
  <TitlesOfParts>
    <vt:vector size="29" baseType="lpstr">
      <vt:lpstr>ITC Avant Garde Std Bk</vt:lpstr>
      <vt:lpstr>LiHei Pro</vt:lpstr>
      <vt:lpstr>Open Sans Extrabold</vt:lpstr>
      <vt:lpstr>Signika</vt:lpstr>
      <vt:lpstr>等线</vt:lpstr>
      <vt:lpstr>等线 Light</vt:lpstr>
      <vt:lpstr>迷你简汉真广标</vt:lpstr>
      <vt:lpstr>宋体</vt:lpstr>
      <vt:lpstr>微软雅黑</vt:lpstr>
      <vt:lpstr>Arial</vt:lpstr>
      <vt:lpstr>Calibri</vt:lpstr>
      <vt:lpstr>Impact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书签式三项并列关系图表</dc:title>
  <dc:creator>杜鹏亮</dc:creator>
  <cp:lastModifiedBy>PC08郑兆燊</cp:lastModifiedBy>
  <cp:revision>742</cp:revision>
  <dcterms:created xsi:type="dcterms:W3CDTF">2015-12-01T09:06:00Z</dcterms:created>
  <dcterms:modified xsi:type="dcterms:W3CDTF">2019-02-22T03:00:42Z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